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7" r:id="rId6"/>
    <p:sldId id="264" r:id="rId7"/>
    <p:sldId id="290" r:id="rId8"/>
    <p:sldId id="258" r:id="rId9"/>
    <p:sldId id="293" r:id="rId10"/>
    <p:sldId id="286" r:id="rId11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3204" autoAdjust="0"/>
  </p:normalViewPr>
  <p:slideViewPr>
    <p:cSldViewPr snapToGrid="0">
      <p:cViewPr varScale="1">
        <p:scale>
          <a:sx n="65" d="100"/>
          <a:sy n="65" d="100"/>
        </p:scale>
        <p:origin x="936" y="84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286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A0BDEBA1-176B-4684-BC73-32324FF9EDF5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BBEB6193-5AA7-489B-8575-00593FC261DE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jp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fld id="{0A3C1E36-AAB4-47D5-89F4-8F921BD84148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10895658-EA1F-4910-80AB-4DA76E167475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10895658-EA1F-4910-80AB-4DA76E167475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10895658-EA1F-4910-80AB-4DA76E167475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10895658-EA1F-4910-80AB-4DA76E167475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10895658-EA1F-4910-80AB-4DA76E167475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10895658-EA1F-4910-80AB-4DA76E167475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10895658-EA1F-4910-80AB-4DA76E167475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86996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10895658-EA1F-4910-80AB-4DA76E167475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grpSp>
          <p:nvGrpSpPr>
            <p:cNvPr id="116" name="Grupo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upo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upo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upo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upo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upo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upo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upo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es-ES"/>
                            </a:defPPr>
                          </a:lstStyle>
                          <a:p>
                            <a:pPr algn="ctr" rtl="0"/>
                            <a:r>
                              <a:rPr lang="es-E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es-ES"/>
                          </a:defPPr>
                        </a:lstStyle>
                        <a:p>
                          <a:pPr algn="ctr" rtl="0"/>
                          <a:r>
                            <a:rPr lang="es-E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es-ES"/>
                        </a:defPPr>
                      </a:lstStyle>
                      <a:p>
                        <a:pPr algn="ctr" rtl="0"/>
                        <a:r>
                          <a:rPr lang="es-ES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r>
                      <a:rPr lang="es-ES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s-ES"/>
                </a:defPPr>
              </a:lstStyle>
              <a:p>
                <a:pPr algn="ctr" rtl="0"/>
                <a:r>
                  <a:rPr lang="es-ES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297" name="Gráfico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áfico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Conector recto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rtlCol="0" anchor="ctr"/>
          <a:lstStyle>
            <a:lvl1pPr algn="l">
              <a:defRPr lang="es-ES" sz="60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+ Tabl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rtlCol="0" anchor="t" anchorCtr="0"/>
          <a:lstStyle>
            <a:lvl1pPr>
              <a:defRPr lang="es-ES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7" name="Rectángulo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s-E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s-E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s-E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s-E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s-ES" sz="1800"/>
            </a:lvl5pPr>
          </a:lstStyle>
          <a:p>
            <a:pPr lvl="0" rtl="0"/>
            <a:r>
              <a:rPr lang="es-ES"/>
              <a:t>Haga clic para agregar texto </a:t>
            </a:r>
          </a:p>
          <a:p>
            <a:pPr marL="685800" lvl="1" indent="-228600" rtl="0"/>
            <a:r>
              <a:rPr lang="es-ES"/>
              <a:t>Segundo nivel</a:t>
            </a:r>
          </a:p>
          <a:p>
            <a:pPr marL="1143000" lvl="2" indent="-228600" rtl="0"/>
            <a:r>
              <a:rPr lang="es-ES"/>
              <a:t>Tercer nivel</a:t>
            </a:r>
          </a:p>
          <a:p>
            <a:pPr marL="1600200" lvl="3" indent="-228600" rtl="0"/>
            <a:r>
              <a:rPr lang="es-ES"/>
              <a:t>Cuarto nivel</a:t>
            </a:r>
          </a:p>
          <a:p>
            <a:pPr marL="2057400" lvl="4" indent="-228600" rtl="0"/>
            <a:r>
              <a:rPr lang="es-ES"/>
              <a:t>Quinto nivel</a:t>
            </a:r>
          </a:p>
        </p:txBody>
      </p:sp>
      <p:sp>
        <p:nvSpPr>
          <p:cNvPr id="8" name="Marcador de posición de tabla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 rtlCol="0"/>
          <a:lstStyle>
            <a:lvl1pPr>
              <a:defRPr lang="es-ES"/>
            </a:lvl1pPr>
          </a:lstStyle>
          <a:p>
            <a:pPr rtl="0"/>
            <a:r>
              <a:rPr lang="es-ES"/>
              <a:t>Haga clic en el icono para insertar una tabla</a:t>
            </a:r>
          </a:p>
        </p:txBody>
      </p:sp>
      <p:sp>
        <p:nvSpPr>
          <p:cNvPr id="3" name="Marcador de fecha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 rtlCol="0"/>
          <a:lstStyle>
            <a:lvl1pPr>
              <a:defRPr lang="es-ES">
                <a:solidFill>
                  <a:schemeClr val="tx1"/>
                </a:solidFill>
              </a:defRPr>
            </a:lvl1pPr>
          </a:lstStyle>
          <a:p>
            <a:pPr rtl="0"/>
            <a:fld id="{F52EB143-0484-4B4A-822A-8DC2C064522B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4" name="Marcador de pie de página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 rtlCol="0"/>
          <a:lstStyle>
            <a:lvl1pPr>
              <a:defRPr lang="es-ES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 rtlCol="0"/>
          <a:lstStyle>
            <a:lvl1pPr>
              <a:defRPr lang="es-ES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rtlCol="0" anchor="t" anchorCtr="0"/>
          <a:lstStyle>
            <a:lvl1pPr>
              <a:defRPr lang="es-ES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48" name="Gráfico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áfico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es-ES"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lang="es-ES"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lang="es-ES"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lang="es-ES"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lang="es-ES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 rtlCol="0"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lang="es-ES"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lang="es-ES"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lang="es-ES"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lang="es-ES"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lang="es-ES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/>
              <a:t>Haga clic para agregar texto 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3" name="Marcador de fecha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fld id="{72E03785-F6E3-493F-956A-4BC16E39C284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64" name="Marcador de pie de página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65" name="Marcador de número de diapositiva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rtlCol="0" anchor="t" anchorCtr="0"/>
          <a:lstStyle>
            <a:lvl1pPr>
              <a:defRPr lang="es-ES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5" name="Marcador de posición de tabla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 rtlCol="0"/>
          <a:lstStyle>
            <a:lvl1pPr>
              <a:defRPr lang="es-ES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s-ES"/>
            </a:pPr>
            <a:r>
              <a:rPr lang="es-ES"/>
              <a:t>Haga clic en el icono para insertar una tabla</a:t>
            </a:r>
          </a:p>
          <a:p>
            <a:pPr rtl="0"/>
            <a:endParaRPr lang="es-ES" dirty="0"/>
          </a:p>
        </p:txBody>
      </p:sp>
      <p:sp>
        <p:nvSpPr>
          <p:cNvPr id="7" name="Rectángulo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3" name="Marcador de fecha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 rtlCol="0"/>
          <a:lstStyle>
            <a:lvl1pPr>
              <a:defRPr lang="es-ES">
                <a:solidFill>
                  <a:schemeClr val="tx1"/>
                </a:solidFill>
              </a:defRPr>
            </a:lvl1pPr>
          </a:lstStyle>
          <a:p>
            <a:pPr rtl="0"/>
            <a:fld id="{20B67A72-3A57-4FB3-90CC-3D658B9B24C0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4" name="Marcador de pie de página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 rtlCol="0"/>
          <a:lstStyle>
            <a:lvl1pPr>
              <a:defRPr lang="es-ES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 rtlCol="0"/>
          <a:lstStyle>
            <a:lvl1pPr>
              <a:defRPr lang="es-ES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id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grpSp>
          <p:nvGrpSpPr>
            <p:cNvPr id="116" name="Grupo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upo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upo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upo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upo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upo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upo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upo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es-ES"/>
                            </a:defPPr>
                          </a:lstStyle>
                          <a:p>
                            <a:pPr algn="ctr" rtl="0"/>
                            <a:r>
                              <a:rPr lang="es-E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es-ES"/>
                          </a:defPPr>
                        </a:lstStyle>
                        <a:p>
                          <a:pPr algn="ctr" rtl="0"/>
                          <a:r>
                            <a:rPr lang="es-E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es-ES"/>
                        </a:defPPr>
                      </a:lstStyle>
                      <a:p>
                        <a:pPr algn="ctr" rtl="0"/>
                        <a:r>
                          <a:rPr lang="es-ES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r>
                      <a:rPr lang="es-ES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s-ES"/>
                </a:defPPr>
              </a:lstStyle>
              <a:p>
                <a:pPr algn="ctr" rtl="0"/>
                <a:r>
                  <a:rPr lang="es-ES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297" name="Gráfico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áfico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Conector recto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rtlCol="0" anchor="b">
            <a:normAutofit/>
          </a:bodyPr>
          <a:lstStyle>
            <a:lvl1pPr algn="l">
              <a:defRPr lang="es-ES" sz="44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es-ES" sz="1800">
                <a:solidFill>
                  <a:schemeClr val="tx2"/>
                </a:solidFill>
              </a:defRPr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rtl="0"/>
            <a:r>
              <a:rPr lang="es-ES"/>
              <a:t>Haga clic para agregar un subtítulo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rtlCol="0" anchor="b" anchorCtr="0"/>
          <a:lstStyle>
            <a:lvl1pPr>
              <a:defRPr lang="es-ES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s-ES" sz="2400"/>
            </a:lvl1pPr>
            <a:lvl2pPr marL="457200">
              <a:lnSpc>
                <a:spcPts val="2000"/>
              </a:lnSpc>
              <a:defRPr lang="es-ES" sz="1800"/>
            </a:lvl2pPr>
            <a:lvl3pPr marL="914400">
              <a:lnSpc>
                <a:spcPts val="2000"/>
              </a:lnSpc>
              <a:defRPr lang="es-ES" sz="1800"/>
            </a:lvl3pPr>
            <a:lvl4pPr marL="1371600">
              <a:lnSpc>
                <a:spcPts val="2000"/>
              </a:lnSpc>
              <a:defRPr lang="es-ES" sz="1800"/>
            </a:lvl4pPr>
            <a:lvl5pPr marL="1828800">
              <a:lnSpc>
                <a:spcPts val="2000"/>
              </a:lnSpc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20" name="Imagen 19" descr="Un patrón seleccionado blanco y negro&#10;&#10;Descripción generada automáticamente con confianza baja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áfico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14" name="Gráfico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upo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upo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upo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upo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upo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upo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upo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es-ES"/>
                            </a:defPPr>
                          </a:lstStyle>
                          <a:p>
                            <a:pPr algn="ctr" rtl="0"/>
                            <a:r>
                              <a:rPr lang="es-E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es-ES"/>
                          </a:defPPr>
                        </a:lstStyle>
                        <a:p>
                          <a:pPr algn="ctr" rtl="0"/>
                          <a:r>
                            <a:rPr lang="es-E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es-ES"/>
                        </a:defPPr>
                      </a:lstStyle>
                      <a:p>
                        <a:pPr algn="ctr" rtl="0"/>
                        <a:r>
                          <a:rPr lang="es-ES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r>
                      <a:rPr lang="es-ES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s-ES"/>
                </a:defPPr>
              </a:lstStyle>
              <a:p>
                <a:pPr algn="ctr" rtl="0"/>
                <a:r>
                  <a:rPr lang="es-ES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</p:grpSp>
      <p:sp>
        <p:nvSpPr>
          <p:cNvPr id="4" name="Marcador de pie de página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 rtlCol="0"/>
          <a:lstStyle>
            <a:lvl1pPr>
              <a:defRPr lang="es-ES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 rtlCol="0"/>
          <a:lstStyle>
            <a:lvl1pPr>
              <a:defRPr lang="es-ES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6" name="Marcador de fecha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 rtlCol="0"/>
          <a:lstStyle>
            <a:lvl1pPr>
              <a:defRPr lang="es-ES">
                <a:solidFill>
                  <a:schemeClr val="tx1"/>
                </a:solidFill>
              </a:defRPr>
            </a:lvl1pPr>
          </a:lstStyle>
          <a:p>
            <a:pPr rtl="0"/>
            <a:fld id="{9C9B4FAC-0AE5-4FDD-9B45-49F12FBE70E9}" type="datetime1">
              <a:rPr lang="es-ES" smtClean="0"/>
              <a:t>12/05/2024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Image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rtlCol="0" anchor="ctr">
            <a:normAutofit/>
          </a:bodyPr>
          <a:lstStyle>
            <a:lvl1pPr algn="l">
              <a:defRPr lang="es-ES" sz="48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63" name="Marcador de posición de imagen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algn="ctr">
              <a:defRPr lang="es-ES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insertar una imagen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13" name="Gráfico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11" name="Imagen 10" descr="Un patrón seleccionado blanco y negro&#10;&#10;Descripción generada automáticamente con confianza baja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 + Imagen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rtlCol="0" anchor="b">
            <a:normAutofit/>
          </a:bodyPr>
          <a:lstStyle>
            <a:lvl1pPr algn="l">
              <a:defRPr lang="es-ES" sz="48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es-ES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rtl="0"/>
            <a:r>
              <a:rPr lang="es-ES"/>
              <a:t>Haga clic para agregar un subtítulo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13" name="Gráfico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upo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upo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upo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upo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upo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upo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upo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es-ES"/>
                            </a:defPPr>
                          </a:lstStyle>
                          <a:p>
                            <a:pPr algn="ctr" rtl="0"/>
                            <a:r>
                              <a:rPr lang="es-E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es-ES"/>
                          </a:defPPr>
                        </a:lstStyle>
                        <a:p>
                          <a:pPr algn="ctr" rtl="0"/>
                          <a:r>
                            <a:rPr lang="es-E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es-ES"/>
                        </a:defPPr>
                      </a:lstStyle>
                      <a:p>
                        <a:pPr algn="ctr" rtl="0"/>
                        <a:r>
                          <a:rPr lang="es-ES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r>
                      <a:rPr lang="es-ES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s-ES"/>
                </a:defPPr>
              </a:lstStyle>
              <a:p>
                <a:pPr algn="ctr" rtl="0"/>
                <a:r>
                  <a:rPr lang="es-ES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</p:grpSp>
      <p:sp>
        <p:nvSpPr>
          <p:cNvPr id="63" name="Marcador de posición de imagen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 lang="es-ES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insertar una imagen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rtlCol="0" anchor="t" anchorCtr="0"/>
          <a:lstStyle>
            <a:lvl1pPr>
              <a:defRPr lang="es-ES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8" name="Gráfico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35" name="Imagen 34" descr="Un patrón seleccionado blanco y negro&#10;&#10;Descripción generada automáticamente con confianza baja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áfico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38" name="Gráfico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upo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upo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upo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upo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upo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upo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upo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es-ES"/>
                            </a:defPPr>
                          </a:lstStyle>
                          <a:p>
                            <a:pPr algn="ctr" rtl="0"/>
                            <a:r>
                              <a:rPr lang="es-E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es-ES"/>
                          </a:defPPr>
                        </a:lstStyle>
                        <a:p>
                          <a:pPr algn="ctr" rtl="0"/>
                          <a:r>
                            <a:rPr lang="es-E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es-ES"/>
                        </a:defPPr>
                      </a:lstStyle>
                      <a:p>
                        <a:pPr algn="ctr" rtl="0"/>
                        <a:r>
                          <a:rPr lang="es-ES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r>
                      <a:rPr lang="es-ES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s-ES"/>
                </a:defPPr>
              </a:lstStyle>
              <a:p>
                <a:pPr algn="ctr" rtl="0"/>
                <a:r>
                  <a:rPr lang="es-ES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</p:grpSp>
      <p:sp>
        <p:nvSpPr>
          <p:cNvPr id="67" name="Marcador de fecha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fld id="{2C2B5D10-01BA-46C4-A39E-A3A8F037168D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68" name="Marcador de pie de página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69" name="Marcador de número de diapositiva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lang="es-ES"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lang="es-ES"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lang="es-ES"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lang="es-ES"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lang="es-ES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28" name="Gráfico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11" name="Gráfico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áfico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73" name="Gráfico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Imagen 34" descr="Un patrón seleccionado blanco y negro&#10;&#10;Descripción generada automáticamente con confianza baja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upo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upo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upo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upo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upo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upo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upo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upo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es-ES"/>
                              </a:defPPr>
                            </a:lstStyle>
                            <a:p>
                              <a:pPr algn="ctr" rtl="0"/>
                              <a:r>
                                <a:rPr lang="es-ES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es-ES"/>
                            </a:defPPr>
                          </a:lstStyle>
                          <a:p>
                            <a:pPr algn="ctr" rtl="0"/>
                            <a:r>
                              <a:rPr lang="es-ES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es-ES"/>
                          </a:defPPr>
                        </a:lstStyle>
                        <a:p>
                          <a:pPr algn="ctr" rtl="0"/>
                          <a:r>
                            <a:rPr lang="es-ES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es-ES"/>
                        </a:defPPr>
                      </a:lstStyle>
                      <a:p>
                        <a:pPr algn="ctr" rtl="0"/>
                        <a:r>
                          <a:rPr lang="es-ES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r>
                      <a:rPr lang="es-ES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r>
                    <a:rPr lang="es-ES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s-ES"/>
                </a:defPPr>
              </a:lstStyle>
              <a:p>
                <a:pPr algn="ctr" rtl="0"/>
                <a:r>
                  <a:rPr lang="es-ES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cxnSp>
          <p:nvCxnSpPr>
            <p:cNvPr id="77" name="Conector recto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rtlCol="0" anchor="b">
            <a:normAutofit/>
          </a:bodyPr>
          <a:lstStyle>
            <a:lvl1pPr algn="l">
              <a:defRPr lang="es-ES" sz="48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/>
              <a:t>Haga clic para AGREGAR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es-ES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rtl="0"/>
            <a:r>
              <a:rPr lang="es-ES"/>
              <a:t>Haga clic para agregar un subtítulo</a:t>
            </a:r>
          </a:p>
        </p:txBody>
      </p:sp>
      <p:sp>
        <p:nvSpPr>
          <p:cNvPr id="192" name="Marcador de fecha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fld id="{3DE257B0-0B1B-40C0-890E-3AB8D284D4F0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193" name="Marcador de pie de página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194" name="Marcador de número de diapositiva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rtlCol="0" anchor="t" anchorCtr="0"/>
          <a:lstStyle>
            <a:lvl1pPr>
              <a:defRPr lang="es-ES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12" name="Imagen 11" descr="Un patrón seleccionado blanco y negro&#10;&#10;Descripción generada automáticamente con confianza baja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26" name="Gráfico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31" name="Gráfico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Marcador de fecha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 rtlCol="0"/>
          <a:lstStyle>
            <a:lvl1pPr>
              <a:defRPr lang="es-E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177C618-E189-48F5-8AD3-BDEBDEC3F89A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33" name="Marcador de pie de página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 rtlCol="0"/>
          <a:lstStyle>
            <a:lvl1pPr>
              <a:defRPr lang="es-E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34" name="Marcador de número de diapositiva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lang="es-ES" sz="1800"/>
            </a:lvl1pPr>
            <a:lvl2pPr marL="457200">
              <a:lnSpc>
                <a:spcPts val="2000"/>
              </a:lnSpc>
              <a:defRPr lang="es-ES" sz="1800"/>
            </a:lvl2pPr>
            <a:lvl3pPr marL="914400">
              <a:lnSpc>
                <a:spcPts val="2000"/>
              </a:lnSpc>
              <a:defRPr lang="es-ES" sz="1800"/>
            </a:lvl3pPr>
            <a:lvl4pPr marL="1371600">
              <a:lnSpc>
                <a:spcPts val="2000"/>
              </a:lnSpc>
              <a:defRPr lang="es-ES" sz="1800"/>
            </a:lvl4pPr>
            <a:lvl5pPr marL="1828800">
              <a:lnSpc>
                <a:spcPts val="2000"/>
              </a:lnSpc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lang="es-ES" sz="1800"/>
            </a:lvl1pPr>
            <a:lvl2pPr marL="457200">
              <a:lnSpc>
                <a:spcPts val="2000"/>
              </a:lnSpc>
              <a:defRPr lang="es-ES" sz="1800"/>
            </a:lvl2pPr>
            <a:lvl3pPr marL="914400">
              <a:lnSpc>
                <a:spcPts val="2000"/>
              </a:lnSpc>
              <a:defRPr lang="es-ES" sz="1800"/>
            </a:lvl3pPr>
            <a:lvl4pPr marL="1371600">
              <a:lnSpc>
                <a:spcPts val="2000"/>
              </a:lnSpc>
              <a:defRPr lang="es-ES" sz="1800"/>
            </a:lvl4pPr>
            <a:lvl5pPr marL="1828800">
              <a:lnSpc>
                <a:spcPts val="2000"/>
              </a:lnSpc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áfico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ángulo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ángulo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upo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</p:grpSp>
      <p:sp>
        <p:nvSpPr>
          <p:cNvPr id="101" name="Forma libre: Forma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163" name="Forma libre: Forma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rtlCol="0" anchor="t" anchorCtr="0"/>
          <a:lstStyle>
            <a:lvl1pPr>
              <a:defRPr lang="es-ES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 rtlCol="0"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lang="es-ES" sz="1800"/>
            </a:lvl1pPr>
            <a:lvl2pPr>
              <a:lnSpc>
                <a:spcPts val="2000"/>
              </a:lnSpc>
              <a:defRPr lang="es-ES" sz="1800"/>
            </a:lvl2pPr>
            <a:lvl3pPr>
              <a:lnSpc>
                <a:spcPts val="2000"/>
              </a:lnSpc>
              <a:defRPr lang="es-ES" sz="1800"/>
            </a:lvl3pPr>
            <a:lvl4pPr>
              <a:lnSpc>
                <a:spcPts val="2000"/>
              </a:lnSpc>
              <a:defRPr lang="es-ES" sz="1800"/>
            </a:lvl4pPr>
            <a:lvl5pPr>
              <a:lnSpc>
                <a:spcPts val="2000"/>
              </a:lnSpc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lang="es-ES" sz="1800"/>
            </a:lvl1pPr>
            <a:lvl2pPr marL="457200">
              <a:lnSpc>
                <a:spcPts val="2000"/>
              </a:lnSpc>
              <a:defRPr lang="es-ES" sz="1800"/>
            </a:lvl2pPr>
            <a:lvl3pPr marL="914400">
              <a:lnSpc>
                <a:spcPts val="2000"/>
              </a:lnSpc>
              <a:defRPr lang="es-ES" sz="1800"/>
            </a:lvl3pPr>
            <a:lvl4pPr marL="1371600">
              <a:lnSpc>
                <a:spcPts val="2000"/>
              </a:lnSpc>
              <a:defRPr lang="es-ES" sz="1800"/>
            </a:lvl4pPr>
            <a:lvl5pPr marL="1828800">
              <a:lnSpc>
                <a:spcPts val="2000"/>
              </a:lnSpc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209" name="Marcador de fecha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 rtlCol="0"/>
          <a:lstStyle>
            <a:lvl1pPr>
              <a:defRPr lang="es-E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40EB7AE-9D04-44B1-A2AD-3158528BDC2A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210" name="Marcador de pie de página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 rtlCol="0"/>
          <a:lstStyle>
            <a:lvl1pPr>
              <a:defRPr lang="es-E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211" name="Marcador de número de diapositiva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 rtlCol="0"/>
          <a:lstStyle>
            <a:lvl1pPr>
              <a:defRPr lang="es-E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+ imag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rtlCol="0" anchor="t" anchorCtr="0"/>
          <a:lstStyle>
            <a:lvl1pPr>
              <a:defRPr lang="es-ES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27" name="Marcador de posición de imagen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l">
              <a:buNone/>
              <a:defRPr lang="es-ES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Haga clic en el icono para insertar una imagen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pic>
        <p:nvPicPr>
          <p:cNvPr id="35" name="Imagen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 rtlCol="0"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lang="es-ES"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lang="es-ES"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lang="es-ES"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lang="es-ES"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lang="es-ES" sz="18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9" name="Marcador de fecha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fld id="{493E32AF-3FCE-46D9-8013-32EEE691EE0A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70" name="Marcador de pie de página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71" name="Marcador de número de diapositiva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 rtlCol="0"/>
          <a:lstStyle>
            <a:lvl1pPr>
              <a:defRPr lang="es-ES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pic>
          <p:nvPicPr>
            <p:cNvPr id="16" name="Gráfico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ángulo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s-ES"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3DAC8E4-6DEF-4C1E-98BC-5D4BE770117D}" type="datetime1">
              <a:rPr lang="es-ES" smtClean="0"/>
              <a:t>12/05/2024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es-ES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39323" y="810654"/>
            <a:ext cx="8252677" cy="3590596"/>
          </a:xfrm>
        </p:spPr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MX" sz="7200" dirty="0"/>
              <a:t>Modificadores de texto </a:t>
            </a:r>
            <a:endParaRPr lang="es-ES" sz="4400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¿Que son los modificadores de texto?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57070" y="3097924"/>
            <a:ext cx="6338887" cy="1563330"/>
          </a:xfrm>
        </p:spPr>
        <p:txBody>
          <a:bodyPr rtlCol="0">
            <a:normAutofit fontScale="77500" lnSpcReduction="20000"/>
          </a:bodyPr>
          <a:lstStyle>
            <a:defPPr>
              <a:defRPr lang="es-ES"/>
            </a:defPPr>
          </a:lstStyle>
          <a:p>
            <a:pPr rtl="0"/>
            <a:br>
              <a:rPr lang="es-MX" dirty="0"/>
            </a:br>
            <a:r>
              <a:rPr lang="es-MX" dirty="0"/>
              <a:t>En programación, los modificadores de texto son herramientas que se utilizan para cambiar el formato o la presentación del texto en el código fuente.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/>
              <a:t>2</a:t>
            </a:fld>
            <a:endParaRPr lang="es-ES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689810E6-6300-E58F-8046-63A1C34F08F9}"/>
              </a:ext>
            </a:extLst>
          </p:cNvPr>
          <p:cNvSpPr txBox="1">
            <a:spLocks/>
          </p:cNvSpPr>
          <p:nvPr/>
        </p:nvSpPr>
        <p:spPr>
          <a:xfrm>
            <a:off x="4857070" y="4430195"/>
            <a:ext cx="6338887" cy="156333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defPPr>
              <a:defRPr lang="es-ES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s-E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br>
              <a:rPr lang="es-MX" dirty="0"/>
            </a:br>
            <a:r>
              <a:rPr lang="es-MX" dirty="0"/>
              <a:t>Pueden usarse para resaltar ciertas partes del código, mejorar la legibilidad o indicar comentarios y documentación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94335"/>
            <a:ext cx="6059423" cy="1988706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Principales modificadores de texto en java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 rtl="0"/>
              <a:t>3</a:t>
            </a:fld>
            <a:endParaRPr lang="es-ES" dirty="0"/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C7C1EBD0-1508-5FC8-7953-F98E85ECEB08}"/>
              </a:ext>
            </a:extLst>
          </p:cNvPr>
          <p:cNvSpPr txBox="1">
            <a:spLocks/>
          </p:cNvSpPr>
          <p:nvPr/>
        </p:nvSpPr>
        <p:spPr>
          <a:xfrm>
            <a:off x="658761" y="2598619"/>
            <a:ext cx="6594768" cy="1660761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C" b="1" dirty="0">
                <a:solidFill>
                  <a:schemeClr val="bg1"/>
                </a:solidFill>
              </a:rPr>
              <a:t>Cadenas de caracteres (String):</a:t>
            </a:r>
            <a:r>
              <a:rPr lang="es-MX" dirty="0">
                <a:solidFill>
                  <a:schemeClr val="bg1"/>
                </a:solidFill>
              </a:rPr>
              <a:t>En Java, las cadenas de caracteres se representan mediante la clase ‘String’ Puedes crear cadenas utilizando comillas dobles</a:t>
            </a:r>
            <a:r>
              <a:rPr lang="es-EC" dirty="0">
                <a:solidFill>
                  <a:schemeClr val="bg1"/>
                </a:solidFill>
              </a:rPr>
              <a:t> 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EC66DEBA-01FB-2854-6D05-974F61F2BD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646" r="34892" b="6332"/>
          <a:stretch/>
        </p:blipFill>
        <p:spPr>
          <a:xfrm>
            <a:off x="762000" y="4940708"/>
            <a:ext cx="6896188" cy="88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12" descr="Vista de ángulo bajo de edificios alto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Elipse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A9752BC9-B0A9-0CE3-0B09-026C0C226D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1361" y="570774"/>
            <a:ext cx="6594768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M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Segoe UI" panose="020B0502040204020203" pitchFamily="34" charset="0"/>
              </a:rPr>
              <a:t>é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todo </a:t>
            </a:r>
            <a:r>
              <a:rPr kumimoji="0" lang="es-EC" altLang="es-EC" sz="2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Ubuntu Mono" panose="020F0502020204030204" pitchFamily="49" charset="0"/>
                <a:ea typeface="Aptos" panose="020B0004020202020204" pitchFamily="34" charset="0"/>
                <a:cs typeface="Courier New" panose="02070309020205020404" pitchFamily="49" charset="0"/>
              </a:rPr>
              <a:t>format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buntu Mono" panose="020F0502020204030204" pitchFamily="49" charset="0"/>
                <a:ea typeface="Aptos" panose="020B0004020202020204" pitchFamily="34" charset="0"/>
                <a:cs typeface="Courier New" panose="02070309020205020404" pitchFamily="49" charset="0"/>
              </a:rPr>
              <a:t>()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: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 La clase 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buntu Mono" panose="020F0502020204030204" pitchFamily="49" charset="0"/>
                <a:ea typeface="Aptos" panose="020B0004020202020204" pitchFamily="34" charset="0"/>
                <a:cs typeface="Courier New" panose="02070309020205020404" pitchFamily="49" charset="0"/>
              </a:rPr>
              <a:t>String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 en Java tiene un m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Segoe UI" panose="020B0502040204020203" pitchFamily="34" charset="0"/>
              </a:rPr>
              <a:t>é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todo </a:t>
            </a:r>
            <a:r>
              <a:rPr kumimoji="0" lang="es-EC" altLang="es-EC" sz="2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Ubuntu Mono" panose="020F0502020204030204" pitchFamily="49" charset="0"/>
                <a:ea typeface="Aptos" panose="020B0004020202020204" pitchFamily="34" charset="0"/>
                <a:cs typeface="Courier New" panose="02070309020205020404" pitchFamily="49" charset="0"/>
              </a:rPr>
              <a:t>format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buntu Mono" panose="020F0502020204030204" pitchFamily="49" charset="0"/>
                <a:ea typeface="Aptos" panose="020B0004020202020204" pitchFamily="34" charset="0"/>
                <a:cs typeface="Courier New" panose="02070309020205020404" pitchFamily="49" charset="0"/>
              </a:rPr>
              <a:t>()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 que se utiliza para formatear cadenas de texto. Este m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Segoe UI" panose="020B0502040204020203" pitchFamily="34" charset="0"/>
              </a:rPr>
              <a:t>é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todo toma una cadena de formato y una lista de argumentos y devuelve una cadena formateada.</a:t>
            </a:r>
            <a:endParaRPr kumimoji="0" lang="es-EC" altLang="es-EC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399E188-12E9-EF47-26D7-B20916E77C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1361" y="4087418"/>
            <a:ext cx="7269046" cy="108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Marcador de posición de imagen 33" descr="Vista aérea de una intersección de autopista de neó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Elipse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ítulo 2">
            <a:extLst>
              <a:ext uri="{FF2B5EF4-FFF2-40B4-BE49-F238E27FC236}">
                <a16:creationId xmlns:a16="http://schemas.microsoft.com/office/drawing/2014/main" id="{93EAC414-7ECD-D6D3-24A4-C951CDBFE411}"/>
              </a:ext>
            </a:extLst>
          </p:cNvPr>
          <p:cNvSpPr txBox="1">
            <a:spLocks/>
          </p:cNvSpPr>
          <p:nvPr/>
        </p:nvSpPr>
        <p:spPr>
          <a:xfrm>
            <a:off x="4670322" y="1653742"/>
            <a:ext cx="6594768" cy="1660761"/>
          </a:xfrm>
          <a:prstGeom prst="rect">
            <a:avLst/>
          </a:prstGeom>
        </p:spPr>
        <p:txBody>
          <a:bodyPr rtlCol="0"/>
          <a:lstStyle>
            <a:defPPr>
              <a:defRPr lang="es-ES"/>
            </a:defPPr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b="1" dirty="0">
                <a:solidFill>
                  <a:schemeClr val="bg1"/>
                </a:solidFill>
              </a:rPr>
              <a:t>Concatenación de cadenas: </a:t>
            </a:r>
            <a:r>
              <a:rPr lang="es-MX" dirty="0">
                <a:solidFill>
                  <a:schemeClr val="bg1"/>
                </a:solidFill>
              </a:rPr>
              <a:t>Se puede unir múltiples cadenas de caracteres utilizando el operador  ‘+’.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8069CE0-96FB-9F54-0193-BB6946439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854" y="3523154"/>
            <a:ext cx="7328055" cy="139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 rtl="0"/>
              <a:t>6</a:t>
            </a:fld>
            <a:endParaRPr lang="es-E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10FFE0C-322B-EE3A-4AE7-EC86EB6E7F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05757"/>
            <a:ext cx="595884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Interpolaci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Segoe UI" panose="020B0502040204020203" pitchFamily="34" charset="0"/>
              </a:rPr>
              <a:t>ó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n de cadenas (Java 15 y versiones posteriores):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 A partir de Java 15, se introdujo la interpolaci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Segoe UI" panose="020B0502040204020203" pitchFamily="34" charset="0"/>
              </a:rPr>
              <a:t>ó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n de cadenas, que permite insertar expresiones directamente dentro de una cadena de texto utilizando el prefijo 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buntu Mono" panose="020B0509030602030204" pitchFamily="49" charset="0"/>
                <a:ea typeface="Aptos" panose="020B0004020202020204" pitchFamily="34" charset="0"/>
                <a:cs typeface="Courier New" panose="02070309020205020404" pitchFamily="49" charset="0"/>
              </a:rPr>
              <a:t>$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 y encerrando las expresiones entre llaves </a:t>
            </a:r>
            <a:r>
              <a:rPr kumimoji="0" lang="es-EC" altLang="es-EC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Ubuntu Mono" panose="020B0509030602030204" pitchFamily="49" charset="0"/>
                <a:ea typeface="Aptos" panose="020B0004020202020204" pitchFamily="34" charset="0"/>
                <a:cs typeface="Courier New" panose="02070309020205020404" pitchFamily="49" charset="0"/>
              </a:rPr>
              <a:t>{}</a:t>
            </a:r>
            <a:r>
              <a:rPr kumimoji="0" lang="es-EC" altLang="es-EC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" panose="020B0502040204020203" pitchFamily="34" charset="0"/>
                <a:ea typeface="Aptos" panose="020B0004020202020204" pitchFamily="34" charset="0"/>
                <a:cs typeface="Segoe UI" panose="020B0502040204020203" pitchFamily="34" charset="0"/>
              </a:rPr>
              <a:t>.</a:t>
            </a:r>
            <a:endParaRPr kumimoji="0" lang="es-EC" altLang="es-EC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C7AC2F4-AF94-E50B-39CF-F3E452181A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360"/>
          <a:stretch/>
        </p:blipFill>
        <p:spPr>
          <a:xfrm>
            <a:off x="762000" y="4567084"/>
            <a:ext cx="7147619" cy="130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866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700182" y="338878"/>
            <a:ext cx="5579315" cy="1224453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s-EC" b="1" dirty="0">
                <a:solidFill>
                  <a:srgbClr val="002060"/>
                </a:solidFill>
              </a:rPr>
              <a:t>Comentarios de una línea: </a:t>
            </a:r>
            <a:r>
              <a:rPr lang="es-EC" dirty="0">
                <a:solidFill>
                  <a:srgbClr val="002060"/>
                </a:solidFill>
              </a:rPr>
              <a:t>Se pueden utilizar para agregar comentarios cortos y descriptivos en el código</a:t>
            </a:r>
          </a:p>
        </p:txBody>
      </p:sp>
      <p:sp>
        <p:nvSpPr>
          <p:cNvPr id="14" name="Marcador de número de diapositiva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 rtl="0"/>
              <a:t>7</a:t>
            </a:fld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AB92518-3A81-9579-8958-18645E3A27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459"/>
          <a:stretch/>
        </p:blipFill>
        <p:spPr>
          <a:xfrm>
            <a:off x="4742086" y="1563331"/>
            <a:ext cx="6529485" cy="934304"/>
          </a:xfrm>
          <a:prstGeom prst="rect">
            <a:avLst/>
          </a:prstGeom>
        </p:spPr>
      </p:pic>
      <p:sp>
        <p:nvSpPr>
          <p:cNvPr id="10" name="Marcador de texto 11">
            <a:extLst>
              <a:ext uri="{FF2B5EF4-FFF2-40B4-BE49-F238E27FC236}">
                <a16:creationId xmlns:a16="http://schemas.microsoft.com/office/drawing/2014/main" id="{35E9E743-F806-3670-409B-3CD0F37C1D2D}"/>
              </a:ext>
            </a:extLst>
          </p:cNvPr>
          <p:cNvSpPr txBox="1">
            <a:spLocks/>
          </p:cNvSpPr>
          <p:nvPr/>
        </p:nvSpPr>
        <p:spPr>
          <a:xfrm>
            <a:off x="4742086" y="2949341"/>
            <a:ext cx="5579315" cy="1224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s-ES"/>
            </a:defPPr>
            <a:lvl1pPr marL="285750" indent="-28575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s-EC" b="1" dirty="0">
                <a:solidFill>
                  <a:srgbClr val="002060"/>
                </a:solidFill>
              </a:rPr>
              <a:t>Comentarios de múltiples líneas: </a:t>
            </a:r>
            <a:r>
              <a:rPr lang="es-EC" dirty="0">
                <a:solidFill>
                  <a:srgbClr val="002060"/>
                </a:solidFill>
              </a:rPr>
              <a:t>Se utilizan para agregar comentarios más extensos que abarcan varias líneas de código. 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A4102A8B-254F-6507-E397-21BE40F69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1056" y="4173794"/>
            <a:ext cx="5428789" cy="193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16625_TF33968143_Win32" id="{FD55521C-97B8-455D-B14F-4B365F441772}" vid="{700AE2DC-749E-4702-88ED-A17DDD6F6BA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{45AD9D8B-0C86-4713-A2EE-D0A127E60E72}tf33968143_win32</Template>
  <TotalTime>20</TotalTime>
  <Words>236</Words>
  <Application>Microsoft Office PowerPoint</Application>
  <PresentationFormat>Panorámica</PresentationFormat>
  <Paragraphs>22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Aptos</vt:lpstr>
      <vt:lpstr>Arial</vt:lpstr>
      <vt:lpstr>Avenir Next LT Pro</vt:lpstr>
      <vt:lpstr>Calibri</vt:lpstr>
      <vt:lpstr>Segoe UI</vt:lpstr>
      <vt:lpstr>Ubuntu Mono</vt:lpstr>
      <vt:lpstr>Personalizar</vt:lpstr>
      <vt:lpstr>Modificadores de texto </vt:lpstr>
      <vt:lpstr>¿Que son los modificadores de texto?</vt:lpstr>
      <vt:lpstr>Principales modificadores de texto en java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Modificadores de texto </dc:title>
  <dc:creator>ERIKA GABRIELA TASIPANTA CAGUAS</dc:creator>
  <cp:lastModifiedBy>ERIKA GABRIELA TASIPANTA CAGUAS</cp:lastModifiedBy>
  <cp:revision>1</cp:revision>
  <dcterms:created xsi:type="dcterms:W3CDTF">2024-05-13T03:59:41Z</dcterms:created>
  <dcterms:modified xsi:type="dcterms:W3CDTF">2024-05-13T04:20:33Z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